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6" r:id="rId4"/>
    <p:sldId id="257" r:id="rId5"/>
    <p:sldId id="264" r:id="rId6"/>
    <p:sldId id="259" r:id="rId7"/>
    <p:sldId id="258" r:id="rId8"/>
    <p:sldId id="271" r:id="rId9"/>
    <p:sldId id="270" r:id="rId10"/>
    <p:sldId id="268" r:id="rId11"/>
    <p:sldId id="269" r:id="rId12"/>
    <p:sldId id="272" r:id="rId13"/>
    <p:sldId id="260" r:id="rId14"/>
    <p:sldId id="263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60" y="10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7A83AC-EDA6-476F-9274-607BAFCE9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1176D33-D650-48C5-8133-1E035C830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09FE1F4-CC0C-4B82-AC71-5FFC6C60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CE44-DFEA-4958-B2B8-D86D93EF6547}" type="datetimeFigureOut">
              <a:rPr kumimoji="1" lang="ja-JP" altLang="en-US" smtClean="0"/>
              <a:t>2022/3/16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6A6E045-C8B4-49E4-8765-92493E49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E7B518-1FD2-45A5-B2D5-40B00E33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112FF-33A4-464F-BCBF-E3BA2E91C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912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9B84B8-2DE5-4A86-B2AF-0F51CA9D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0DC4029-3DBC-48B7-8FA1-FB22B7E87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D8D4D1-4400-4E89-8D49-4CCCC3C6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CE44-DFEA-4958-B2B8-D86D93EF6547}" type="datetimeFigureOut">
              <a:rPr kumimoji="1" lang="ja-JP" altLang="en-US" smtClean="0"/>
              <a:t>2022/3/16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D7223C4-A329-4B8D-A71A-FFC4A2C3C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6762FB-D97C-4266-BE03-DF4CC40D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112FF-33A4-464F-BCBF-E3BA2E91C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056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327BE1E-BDF4-435B-A99B-DF60721C8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3DFF309-E5DD-4238-9BB9-96ACE73A8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97167FB-93BD-4259-90ED-5197084F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CE44-DFEA-4958-B2B8-D86D93EF6547}" type="datetimeFigureOut">
              <a:rPr kumimoji="1" lang="ja-JP" altLang="en-US" smtClean="0"/>
              <a:t>2022/3/16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05FF404-E7A2-419D-84CE-32F76A71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5CEB7D-7B33-43D1-8762-A6E96BC01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112FF-33A4-464F-BCBF-E3BA2E91C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59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A8CB5F-011C-4602-A4B3-02B1F1DA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9BEAC7-6653-4F8B-BC90-76874FB8A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BBB589-E802-406E-9E39-90D92E0B3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CE44-DFEA-4958-B2B8-D86D93EF6547}" type="datetimeFigureOut">
              <a:rPr kumimoji="1" lang="ja-JP" altLang="en-US" smtClean="0"/>
              <a:t>2022/3/16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32290B-359E-4A7D-B9AB-E909402F9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DB6759-D208-46E4-AE8F-6CFF6C47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112FF-33A4-464F-BCBF-E3BA2E91C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875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251ADB-B435-485C-9396-80ABB769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7109F76-D47C-4E54-B404-DA5FA987B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2DA7BE-7953-4438-8D8D-69C0A4EB6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CE44-DFEA-4958-B2B8-D86D93EF6547}" type="datetimeFigureOut">
              <a:rPr kumimoji="1" lang="ja-JP" altLang="en-US" smtClean="0"/>
              <a:t>2022/3/16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33C8E4-899D-4B12-A3F2-AC313EFEB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4986D3-8F3D-42E3-A224-11C10872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112FF-33A4-464F-BCBF-E3BA2E91C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683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94B7AA-DFEF-4016-9B9A-52F61BF5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24B7BE-9381-48AB-9187-ED062EF3E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261180C-DD81-454D-A5CC-F8B757626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E7A994B-EDE0-4AEE-B12C-87E2CE72C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CE44-DFEA-4958-B2B8-D86D93EF6547}" type="datetimeFigureOut">
              <a:rPr kumimoji="1" lang="ja-JP" altLang="en-US" smtClean="0"/>
              <a:t>2022/3/16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AA9B997-32E3-4CB6-BC6B-7DF107D1A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BCB4339-DBA1-42CB-B9D7-F56BF7C3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112FF-33A4-464F-BCBF-E3BA2E91C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40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DF3C41-65A4-4711-9A84-489B73972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957C11F-6997-49BD-85DC-D50AE50B6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FBCC31C-99A0-45B4-AA3A-B74E1A23E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9D350D1-97BD-4370-B217-B0E61D1E5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1E6BDAA-8B6D-4A8B-B754-F6C667527B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FDC1C1E-45CE-4281-8620-80AE2808B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CE44-DFEA-4958-B2B8-D86D93EF6547}" type="datetimeFigureOut">
              <a:rPr kumimoji="1" lang="ja-JP" altLang="en-US" smtClean="0"/>
              <a:t>2022/3/16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C416D3D-5B42-4964-B429-DE66D2058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85A0B2B-358A-4ACD-AFB3-9B4FCA3B2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112FF-33A4-464F-BCBF-E3BA2E91C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23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D1A14E-C0DF-44AA-8118-9D87B931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76348CB-10F1-4206-A398-2A51873C1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CE44-DFEA-4958-B2B8-D86D93EF6547}" type="datetimeFigureOut">
              <a:rPr kumimoji="1" lang="ja-JP" altLang="en-US" smtClean="0"/>
              <a:t>2022/3/16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7FCB7C0-2EC0-49AD-A944-85AB5364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02C6B79-6BA8-4D01-A6D0-48B941BB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112FF-33A4-464F-BCBF-E3BA2E91C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461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50632DA-4820-4909-8E5D-CF3AD073C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CE44-DFEA-4958-B2B8-D86D93EF6547}" type="datetimeFigureOut">
              <a:rPr kumimoji="1" lang="ja-JP" altLang="en-US" smtClean="0"/>
              <a:t>2022/3/16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4A016A-4653-46FD-97CC-3B61A35E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8B9769-C8FD-4CCA-B460-3F7F0773E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112FF-33A4-464F-BCBF-E3BA2E91C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4665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5261A0-8FF9-4996-8C3E-140348151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4F35DC-168B-4332-8B59-73186EF6F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9F6666-A8F0-4150-8406-D820FB481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20E3DC-7911-49A9-9A0C-C64DDCFB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CE44-DFEA-4958-B2B8-D86D93EF6547}" type="datetimeFigureOut">
              <a:rPr kumimoji="1" lang="ja-JP" altLang="en-US" smtClean="0"/>
              <a:t>2022/3/16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63D54C4-586A-483B-8C20-2B554195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8F5D6D2-1656-452E-9E9C-571AB99F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112FF-33A4-464F-BCBF-E3BA2E91C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5885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E59AB1-511A-48A5-BF6F-7B44AD89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21D05D4-85B8-4B11-AE9E-B2FB52729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C926280-5213-4C04-878D-1553F48BC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BD1B8C4-5F48-4C36-A179-3CAD5AEF8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9CE44-DFEA-4958-B2B8-D86D93EF6547}" type="datetimeFigureOut">
              <a:rPr kumimoji="1" lang="ja-JP" altLang="en-US" smtClean="0"/>
              <a:t>2022/3/16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102AE00-6C8D-4DEA-B28E-E91817219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AD14AA0-A9DD-4327-AAF2-A2F5F4BB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112FF-33A4-464F-BCBF-E3BA2E91C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965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D110BD4-3A5D-41C0-82E0-FC382303F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CBE6D8C-C411-4D42-8E25-5DA43E8A3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22FC72-1BCC-44A1-B3FF-E6C35D0F26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9CE44-DFEA-4958-B2B8-D86D93EF6547}" type="datetimeFigureOut">
              <a:rPr kumimoji="1" lang="ja-JP" altLang="en-US" smtClean="0"/>
              <a:t>2022/3/16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20B9FA-E28F-4DA9-83BE-EFF9EC9DF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01CF62-76EC-4699-BBBF-3407207B6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112FF-33A4-464F-BCBF-E3BA2E91C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100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DBBE58-BB04-40F0-92A8-2EF95851B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0009"/>
            <a:ext cx="9144000" cy="2387600"/>
          </a:xfrm>
        </p:spPr>
        <p:txBody>
          <a:bodyPr/>
          <a:lstStyle/>
          <a:p>
            <a:r>
              <a:rPr kumimoji="1" lang="ja-JP" altLang="en-US" dirty="0"/>
              <a:t>英語に関する</a:t>
            </a:r>
            <a:br>
              <a:rPr kumimoji="1" lang="en-US" altLang="ja-JP" dirty="0"/>
            </a:br>
            <a:r>
              <a:rPr kumimoji="1" lang="ja-JP" altLang="en-US" dirty="0"/>
              <a:t>おすすめの</a:t>
            </a:r>
            <a:r>
              <a:rPr lang="ja-JP" altLang="en-US" dirty="0"/>
              <a:t>機能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7859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1DCCF6-9D9A-4030-B2A7-7C6D8707F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Dictionary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2AB9CF6-D90B-4041-BB56-ADF20DDB0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英英辞書アプリ</a:t>
            </a:r>
            <a:endParaRPr kumimoji="1" lang="en-US" altLang="ja-JP" dirty="0"/>
          </a:p>
          <a:p>
            <a:r>
              <a:rPr lang="ja-JP" altLang="en-US" dirty="0"/>
              <a:t>手軽に使える電子辞書替わり</a:t>
            </a:r>
            <a:endParaRPr lang="en-US" altLang="ja-JP" dirty="0"/>
          </a:p>
          <a:p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C3A1FD5-FEB5-4561-8478-E0501BE87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844" y="1085505"/>
            <a:ext cx="5627822" cy="5091458"/>
          </a:xfrm>
          <a:prstGeom prst="rect">
            <a:avLst/>
          </a:prstGeom>
        </p:spPr>
      </p:pic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08FFDA4C-9D37-42AE-A216-68D6CE8E0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46" y="561429"/>
            <a:ext cx="685747" cy="68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02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7C0C8A-5527-4658-81F4-8F1A0FE0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瞬間英作文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87B036-B3F5-46A8-A21B-6E34965F3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日本語を表示して</a:t>
            </a:r>
            <a:r>
              <a:rPr lang="ja-JP" altLang="en-US" dirty="0"/>
              <a:t>英語を考える</a:t>
            </a:r>
            <a:endParaRPr lang="en-US" altLang="ja-JP" dirty="0"/>
          </a:p>
          <a:p>
            <a:r>
              <a:rPr lang="ja-JP" altLang="en-US" dirty="0"/>
              <a:t>実際に声を出すとよい</a:t>
            </a:r>
            <a:endParaRPr lang="en-US" altLang="ja-JP" dirty="0"/>
          </a:p>
          <a:p>
            <a:r>
              <a:rPr lang="ja-JP" altLang="en-US" dirty="0"/>
              <a:t>筋トレっぽい感じで鍛えられる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AE210D8-3FF6-4239-87C0-5B4E4E99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131" y="1288762"/>
            <a:ext cx="5522843" cy="4280475"/>
          </a:xfrm>
          <a:prstGeom prst="rect">
            <a:avLst/>
          </a:prstGeom>
        </p:spPr>
      </p:pic>
      <p:pic>
        <p:nvPicPr>
          <p:cNvPr id="6" name="Picture 16" descr="どんどん話すための瞬間英作文トレーニング - Google Play のアプリ">
            <a:extLst>
              <a:ext uri="{FF2B5EF4-FFF2-40B4-BE49-F238E27FC236}">
                <a16:creationId xmlns:a16="http://schemas.microsoft.com/office/drawing/2014/main" id="{12544681-C30E-4072-92B7-0031DF09E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891" y="573881"/>
            <a:ext cx="667749" cy="66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970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89F8A6-C2C8-4957-8123-8A54BE5D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Duolingo</a:t>
            </a:r>
            <a:endParaRPr kumimoji="1" lang="ja-JP" altLang="en-US" dirty="0"/>
          </a:p>
        </p:txBody>
      </p:sp>
      <p:pic>
        <p:nvPicPr>
          <p:cNvPr id="5" name="コンテンツ プレースホルダー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F65AB471-1777-4774-812E-B847FB852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57" y="544838"/>
            <a:ext cx="2595748" cy="5768329"/>
          </a:xfrm>
        </p:spPr>
      </p:pic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6F8B14F-E130-47DE-873C-5F420643A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574" y="544840"/>
            <a:ext cx="2595747" cy="5768327"/>
          </a:xfrm>
          <a:prstGeom prst="rect">
            <a:avLst/>
          </a:prstGeom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529C91F1-5BED-4F24-A68F-E335712171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ひたすら問題を解くアプリ</a:t>
            </a:r>
            <a:endParaRPr lang="en-US" altLang="ja-JP" dirty="0"/>
          </a:p>
          <a:p>
            <a:r>
              <a:rPr lang="ja-JP" altLang="en-US" dirty="0"/>
              <a:t>ランキングがある</a:t>
            </a:r>
            <a:endParaRPr lang="en-US" altLang="ja-JP" dirty="0"/>
          </a:p>
          <a:p>
            <a:r>
              <a:rPr lang="ja-JP" altLang="en-US" dirty="0"/>
              <a:t>ゲーミフィケーションを採用</a:t>
            </a:r>
            <a:endParaRPr lang="en-US" altLang="ja-JP" dirty="0"/>
          </a:p>
          <a:p>
            <a:r>
              <a:rPr lang="ja-JP" altLang="en-US" dirty="0"/>
              <a:t>習慣化しやすい</a:t>
            </a:r>
            <a:endParaRPr lang="en-US" altLang="ja-JP" dirty="0"/>
          </a:p>
          <a:p>
            <a:r>
              <a:rPr lang="ja-JP" altLang="en-US" dirty="0"/>
              <a:t>さまざまな言語に対応している</a:t>
            </a:r>
            <a:endParaRPr lang="en-US" altLang="ja-JP" dirty="0"/>
          </a:p>
          <a:p>
            <a:endParaRPr lang="en-US" altLang="ja-JP" dirty="0"/>
          </a:p>
        </p:txBody>
      </p:sp>
      <p:pic>
        <p:nvPicPr>
          <p:cNvPr id="1026" name="Picture 2" descr="Duolingo(デュオリンゴ) | 日本公式🇯🇵 (@Duolingo_Japan) / Twitter">
            <a:extLst>
              <a:ext uri="{FF2B5EF4-FFF2-40B4-BE49-F238E27FC236}">
                <a16:creationId xmlns:a16="http://schemas.microsoft.com/office/drawing/2014/main" id="{8A313408-50B5-4072-8F87-15EEB90D7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190" y="544838"/>
            <a:ext cx="727371" cy="72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48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415B7F-0DD2-4F5D-AF7F-09BA9F03C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HalloTalk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1EBFAD-B86D-4315-9468-BD11C5F12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ja-JP" altLang="en-US" dirty="0"/>
              <a:t>言語系</a:t>
            </a:r>
            <a:r>
              <a:rPr lang="en-US" altLang="ja-JP" dirty="0"/>
              <a:t>SNS</a:t>
            </a:r>
          </a:p>
          <a:p>
            <a:r>
              <a:rPr lang="ja-JP" altLang="en-US" dirty="0"/>
              <a:t>つぶやきを添削してもらえる</a:t>
            </a:r>
            <a:endParaRPr lang="en-US" altLang="ja-JP" dirty="0"/>
          </a:p>
          <a:p>
            <a:r>
              <a:rPr lang="ja-JP" altLang="en-US" dirty="0"/>
              <a:t>個人とつながって</a:t>
            </a:r>
            <a:br>
              <a:rPr lang="en-US" altLang="ja-JP" dirty="0"/>
            </a:br>
            <a:r>
              <a:rPr lang="ja-JP" altLang="en-US" dirty="0"/>
              <a:t>語学練習もできる</a:t>
            </a:r>
            <a:endParaRPr lang="en-US" altLang="ja-JP" dirty="0"/>
          </a:p>
        </p:txBody>
      </p:sp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5674C8D-5CC5-49A5-99E4-1FA35893B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35" y="365125"/>
            <a:ext cx="2794635" cy="6210300"/>
          </a:xfrm>
          <a:prstGeom prst="rect">
            <a:avLst/>
          </a:prstGeom>
        </p:spPr>
      </p:pic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034F386-5AB0-4330-8D08-71D4FC4F4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955" y="365125"/>
            <a:ext cx="2794635" cy="6210301"/>
          </a:xfrm>
          <a:prstGeom prst="rect">
            <a:avLst/>
          </a:prstGeom>
        </p:spPr>
      </p:pic>
      <p:pic>
        <p:nvPicPr>
          <p:cNvPr id="8" name="Picture 12" descr="HelloTalkハロートーク">
            <a:extLst>
              <a:ext uri="{FF2B5EF4-FFF2-40B4-BE49-F238E27FC236}">
                <a16:creationId xmlns:a16="http://schemas.microsoft.com/office/drawing/2014/main" id="{71A0D1BF-3268-4BFB-9AFF-C700F0011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692" y="564356"/>
            <a:ext cx="685747" cy="68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115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C47611-5DE0-4F85-98B1-807E6192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HiNatave</a:t>
            </a:r>
            <a:endParaRPr kumimoji="1" lang="ja-JP" altLang="en-US" dirty="0"/>
          </a:p>
        </p:txBody>
      </p:sp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0E7D4342-870A-4399-A742-2CE31DE71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81" y="346544"/>
            <a:ext cx="2741346" cy="6091881"/>
          </a:xfrm>
          <a:prstGeom prst="rect">
            <a:avLst/>
          </a:prstGeom>
        </p:spPr>
      </p:pic>
      <p:pic>
        <p:nvPicPr>
          <p:cNvPr id="11" name="コンテンツ プレースホルダー 10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E22BF4E4-DB92-4C1A-BD83-7133DE652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78" y="346547"/>
            <a:ext cx="2741345" cy="6091878"/>
          </a:xfrm>
        </p:spPr>
      </p:pic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E53A10C8-6BA5-489F-8DCF-D01E7F4DC10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言語系</a:t>
            </a:r>
            <a:r>
              <a:rPr lang="en-US" altLang="ja-JP" dirty="0"/>
              <a:t>SNS</a:t>
            </a:r>
          </a:p>
          <a:p>
            <a:r>
              <a:rPr lang="ja-JP" altLang="en-US" dirty="0"/>
              <a:t>ネイティブに質問できる</a:t>
            </a:r>
            <a:endParaRPr lang="en-US" altLang="ja-JP" dirty="0"/>
          </a:p>
          <a:p>
            <a:r>
              <a:rPr lang="ja-JP" altLang="en-US" dirty="0"/>
              <a:t>質問のテンプレがある</a:t>
            </a:r>
            <a:endParaRPr lang="en-US" altLang="ja-JP" dirty="0"/>
          </a:p>
          <a:p>
            <a:r>
              <a:rPr lang="ja-JP" altLang="en-US" dirty="0"/>
              <a:t>有料で優先度を上げられる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13" name="Picture 14" descr="HiNative">
            <a:extLst>
              <a:ext uri="{FF2B5EF4-FFF2-40B4-BE49-F238E27FC236}">
                <a16:creationId xmlns:a16="http://schemas.microsoft.com/office/drawing/2014/main" id="{68BD0385-EA7E-4835-92AE-D7851132D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897" y="574531"/>
            <a:ext cx="668139" cy="66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7EF9A2-A9F7-4580-BD41-30892A4E1703}"/>
              </a:ext>
            </a:extLst>
          </p:cNvPr>
          <p:cNvSpPr txBox="1"/>
          <p:nvPr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6589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8B9F4A-8718-4442-BE52-936310ABC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421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961954-62CF-4834-85EB-BFD93F9F6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Google</a:t>
            </a:r>
            <a:r>
              <a:rPr kumimoji="1" lang="ja-JP" altLang="en-US" dirty="0"/>
              <a:t>検索 </a:t>
            </a:r>
            <a:r>
              <a:rPr kumimoji="1" lang="en-US" altLang="ja-JP" dirty="0"/>
              <a:t>etymology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Wiktionary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Google</a:t>
            </a:r>
            <a:r>
              <a:rPr kumimoji="1" lang="ja-JP" altLang="en-US" dirty="0"/>
              <a:t> </a:t>
            </a:r>
            <a:r>
              <a:rPr kumimoji="1" lang="en-US" altLang="ja-JP" dirty="0"/>
              <a:t>Scholar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err="1"/>
              <a:t>DeepL</a:t>
            </a:r>
            <a:r>
              <a:rPr kumimoji="1" lang="ja-JP" altLang="en-US" dirty="0"/>
              <a:t>翻訳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PlayPhrase.me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Netflix</a:t>
            </a:r>
            <a:r>
              <a:rPr lang="ja-JP" altLang="en-US" dirty="0"/>
              <a:t>の翻訳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TED</a:t>
            </a:r>
            <a:r>
              <a:rPr kumimoji="1" lang="ja-JP" altLang="en-US" dirty="0"/>
              <a:t>（アプリ、動画）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Dictionary(</a:t>
            </a:r>
            <a:r>
              <a:rPr kumimoji="1" lang="ja-JP" altLang="en-US" dirty="0"/>
              <a:t>無料アプリ）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/>
              <a:t>瞬間英作文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Duolingo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err="1"/>
              <a:t>HalloTalk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err="1"/>
              <a:t>HiNatave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503C4C2-5B06-4C0D-A6DD-2F1D2CCB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466" y="2803565"/>
            <a:ext cx="719138" cy="6720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3CB4B5D-0E36-4073-9910-4E657D816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053" y="2802762"/>
            <a:ext cx="639806" cy="63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C591096-56D7-45F7-A8C8-2C44E06E8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231" y="2816330"/>
            <a:ext cx="3121152" cy="612670"/>
          </a:xfrm>
          <a:prstGeom prst="rect">
            <a:avLst/>
          </a:prstGeom>
        </p:spPr>
      </p:pic>
      <p:pic>
        <p:nvPicPr>
          <p:cNvPr id="1028" name="Picture 4" descr="高精度な多言語翻訳サービス「DeepL翻訳」が公式アプリ化! - ケータイ Watch">
            <a:extLst>
              <a:ext uri="{FF2B5EF4-FFF2-40B4-BE49-F238E27FC236}">
                <a16:creationId xmlns:a16="http://schemas.microsoft.com/office/drawing/2014/main" id="{6E87ACEA-C549-4B65-81FF-7B46292DD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66" y="3504259"/>
            <a:ext cx="719138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図 13" descr="アイコン&#10;&#10;自動的に生成された説明">
            <a:extLst>
              <a:ext uri="{FF2B5EF4-FFF2-40B4-BE49-F238E27FC236}">
                <a16:creationId xmlns:a16="http://schemas.microsoft.com/office/drawing/2014/main" id="{C304C473-DA51-454C-A26A-62D08D087A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082" y="3519682"/>
            <a:ext cx="685747" cy="685747"/>
          </a:xfrm>
          <a:prstGeom prst="rect">
            <a:avLst/>
          </a:prstGeom>
        </p:spPr>
      </p:pic>
      <p:pic>
        <p:nvPicPr>
          <p:cNvPr id="1036" name="Picture 12" descr="HelloTalkハロートーク">
            <a:extLst>
              <a:ext uri="{FF2B5EF4-FFF2-40B4-BE49-F238E27FC236}">
                <a16:creationId xmlns:a16="http://schemas.microsoft.com/office/drawing/2014/main" id="{8B7F2FCC-D7D7-4D70-B59A-9D786E574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188" y="3519682"/>
            <a:ext cx="685747" cy="68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iNative">
            <a:extLst>
              <a:ext uri="{FF2B5EF4-FFF2-40B4-BE49-F238E27FC236}">
                <a16:creationId xmlns:a16="http://schemas.microsoft.com/office/drawing/2014/main" id="{8D63D840-7501-4F1F-AB10-73F8ECF4E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426" y="3519682"/>
            <a:ext cx="668139" cy="66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どんどん話すための瞬間英作文トレーニング - Google Play のアプリ">
            <a:extLst>
              <a:ext uri="{FF2B5EF4-FFF2-40B4-BE49-F238E27FC236}">
                <a16:creationId xmlns:a16="http://schemas.microsoft.com/office/drawing/2014/main" id="{EC2B3E3D-2942-4BAF-8F91-B5FC390A2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175" y="3528680"/>
            <a:ext cx="667749" cy="66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ED - Google Play のアプリ">
            <a:extLst>
              <a:ext uri="{FF2B5EF4-FFF2-40B4-BE49-F238E27FC236}">
                <a16:creationId xmlns:a16="http://schemas.microsoft.com/office/drawing/2014/main" id="{3399A903-04DB-45FA-8349-98174FE1C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890" y="3520071"/>
            <a:ext cx="667750" cy="66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図 15" descr="ロゴ&#10;&#10;自動的に生成された説明">
            <a:extLst>
              <a:ext uri="{FF2B5EF4-FFF2-40B4-BE49-F238E27FC236}">
                <a16:creationId xmlns:a16="http://schemas.microsoft.com/office/drawing/2014/main" id="{8B50C09F-D8EF-4006-8898-F61B518295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249" y="3258943"/>
            <a:ext cx="675551" cy="12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97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16140F-D029-46CD-ACB2-C9CADDCE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Google etymology</a:t>
            </a:r>
            <a:r>
              <a:rPr lang="ja-JP" altLang="en-US" dirty="0"/>
              <a:t> 検索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B3EE6F-2719-4E46-91DD-629F9B6D2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語源がわかる</a:t>
            </a:r>
            <a:r>
              <a:rPr lang="en-US" altLang="ja-JP" dirty="0"/>
              <a:t>Google</a:t>
            </a:r>
            <a:r>
              <a:rPr lang="ja-JP" altLang="en-US" dirty="0"/>
              <a:t>の検索機能</a:t>
            </a:r>
            <a:endParaRPr lang="en-US" altLang="ja-JP" dirty="0"/>
          </a:p>
          <a:p>
            <a:r>
              <a:rPr lang="ja-JP" altLang="en-US" dirty="0"/>
              <a:t>英単語 </a:t>
            </a:r>
            <a:r>
              <a:rPr lang="en-US" altLang="ja-JP" dirty="0"/>
              <a:t>+ e</a:t>
            </a:r>
            <a:r>
              <a:rPr kumimoji="1" lang="en-US" altLang="ja-JP" dirty="0"/>
              <a:t>tymology</a:t>
            </a:r>
            <a:r>
              <a:rPr kumimoji="1" lang="ja-JP" altLang="en-US" dirty="0"/>
              <a:t>　で検索する</a:t>
            </a:r>
            <a:endParaRPr kumimoji="1" lang="en-US" altLang="ja-JP" dirty="0"/>
          </a:p>
          <a:p>
            <a:r>
              <a:rPr lang="ja-JP" altLang="en-US" dirty="0"/>
              <a:t>単語に関する情報が出る</a:t>
            </a:r>
            <a:endParaRPr lang="en-US" altLang="ja-JP" dirty="0"/>
          </a:p>
          <a:p>
            <a:r>
              <a:rPr kumimoji="1" lang="ja-JP" altLang="en-US" dirty="0"/>
              <a:t>語源や類語も豊富に載ってる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14C9AE7-548B-496A-AE59-208E90D85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5" t="21588" r="9612" b="11686"/>
          <a:stretch/>
        </p:blipFill>
        <p:spPr>
          <a:xfrm>
            <a:off x="6810981" y="1489166"/>
            <a:ext cx="5097285" cy="481030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A4F9C50-5C52-4088-BF1B-71657CDC0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" t="153" r="47665" b="92981"/>
          <a:stretch/>
        </p:blipFill>
        <p:spPr>
          <a:xfrm>
            <a:off x="8170767" y="779294"/>
            <a:ext cx="3737499" cy="5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C3A1C9-B2AD-4D5F-B72C-42B5C23A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Wiktionary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2F4B08-9A43-4165-A3D7-EF3477FAC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564"/>
            <a:ext cx="10515600" cy="4351338"/>
          </a:xfrm>
        </p:spPr>
        <p:txBody>
          <a:bodyPr/>
          <a:lstStyle/>
          <a:p>
            <a:r>
              <a:rPr kumimoji="1" lang="ja-JP" altLang="en-US" dirty="0"/>
              <a:t>単語検索サイト</a:t>
            </a:r>
            <a:endParaRPr kumimoji="1" lang="en-US" altLang="ja-JP" dirty="0"/>
          </a:p>
          <a:p>
            <a:r>
              <a:rPr kumimoji="1" lang="en-US" altLang="ja-JP" dirty="0" err="1"/>
              <a:t>Wiki+Dictionary</a:t>
            </a:r>
            <a:endParaRPr lang="en-US" altLang="ja-JP" dirty="0"/>
          </a:p>
          <a:p>
            <a:r>
              <a:rPr lang="ja-JP" altLang="en-US" dirty="0"/>
              <a:t>英英、日英だけでなく</a:t>
            </a:r>
            <a:br>
              <a:rPr lang="en-US" altLang="ja-JP" dirty="0"/>
            </a:br>
            <a:r>
              <a:rPr lang="ja-JP" altLang="en-US" dirty="0"/>
              <a:t>さまざまな言語を調べられる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6ECF27B-35FE-4465-B421-41903CEFB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11" t="10101" r="43440"/>
          <a:stretch/>
        </p:blipFill>
        <p:spPr>
          <a:xfrm>
            <a:off x="8270652" y="541831"/>
            <a:ext cx="2734884" cy="577433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34D816D-1EBA-4196-ABCE-FB6435CBB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25" y="551357"/>
            <a:ext cx="719138" cy="67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B7F38E-2564-4E0A-BA84-9267DA97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Google</a:t>
            </a:r>
            <a:r>
              <a:rPr kumimoji="1" lang="ja-JP" altLang="en-US" dirty="0"/>
              <a:t> </a:t>
            </a:r>
            <a:r>
              <a:rPr kumimoji="1" lang="en-US" altLang="ja-JP" dirty="0"/>
              <a:t>Scholar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CFE1CA-C9B6-45A0-860C-EE4BD31DC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Google</a:t>
            </a:r>
            <a:r>
              <a:rPr lang="ja-JP" altLang="en-US" dirty="0"/>
              <a:t>で文献を検索できる</a:t>
            </a:r>
            <a:endParaRPr lang="en-US" altLang="ja-JP" dirty="0"/>
          </a:p>
          <a:p>
            <a:r>
              <a:rPr lang="ja-JP" altLang="en-US" dirty="0"/>
              <a:t>言語以外も調べられる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45474B8-DA14-4B9D-9F84-C2DCE70D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45"/>
          <a:stretch/>
        </p:blipFill>
        <p:spPr>
          <a:xfrm>
            <a:off x="6379093" y="1027906"/>
            <a:ext cx="5452604" cy="510322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C115F89-BF0F-4148-9369-67F5DB0C0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094" y="599668"/>
            <a:ext cx="639806" cy="63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051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1EF945-508B-43C3-9406-65E39191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DeepL</a:t>
            </a:r>
            <a:r>
              <a:rPr kumimoji="1" lang="ja-JP" altLang="en-US" dirty="0"/>
              <a:t>翻訳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575104-D8D9-4A56-9645-294F90D00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015" y="1263650"/>
            <a:ext cx="5673933" cy="4160884"/>
          </a:xfrm>
          <a:prstGeom prst="rect">
            <a:avLst/>
          </a:prstGeom>
        </p:spPr>
      </p:pic>
      <p:pic>
        <p:nvPicPr>
          <p:cNvPr id="6" name="Picture 4" descr="高精度な多言語翻訳サービス「DeepL翻訳」が公式アプリ化! - ケータイ Watch">
            <a:extLst>
              <a:ext uri="{FF2B5EF4-FFF2-40B4-BE49-F238E27FC236}">
                <a16:creationId xmlns:a16="http://schemas.microsoft.com/office/drawing/2014/main" id="{4D4E10B1-099E-4EF2-BEB7-86E712B53C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06" y="542925"/>
            <a:ext cx="720725" cy="7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CAF6C954-E8EA-40CD-9E07-21D006791E2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翻訳ツール</a:t>
            </a:r>
            <a:endParaRPr lang="en-US" altLang="ja-JP" dirty="0"/>
          </a:p>
          <a:p>
            <a:r>
              <a:rPr lang="ja-JP" altLang="en-US" dirty="0"/>
              <a:t>なめらかに翻訳してくれる</a:t>
            </a:r>
            <a:endParaRPr lang="en-US" altLang="ja-JP" dirty="0"/>
          </a:p>
          <a:p>
            <a:r>
              <a:rPr lang="en-US" altLang="ja-JP" dirty="0" err="1"/>
              <a:t>GoogleChrome</a:t>
            </a:r>
            <a:r>
              <a:rPr lang="ja-JP" altLang="en-US" dirty="0"/>
              <a:t>版もある</a:t>
            </a:r>
            <a:endParaRPr lang="en-US" altLang="ja-JP" dirty="0"/>
          </a:p>
          <a:p>
            <a:r>
              <a:rPr lang="ja-JP" altLang="en-US" dirty="0"/>
              <a:t>アプリ版もある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578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A97A5B-BC6D-42BD-A9CD-86C84CAC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PlayPhrase.me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B3EA52-01B8-4AF0-B888-2B797AF6A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検索した単語が出てくる</a:t>
            </a:r>
            <a:br>
              <a:rPr lang="en-US" altLang="ja-JP" dirty="0"/>
            </a:br>
            <a:r>
              <a:rPr lang="ja-JP" altLang="en-US" dirty="0"/>
              <a:t>動画を表示する</a:t>
            </a:r>
            <a:endParaRPr lang="en-US" altLang="ja-JP" dirty="0"/>
          </a:p>
          <a:p>
            <a:r>
              <a:rPr kumimoji="1" lang="ja-JP" altLang="en-US" dirty="0"/>
              <a:t>無料版は５</a:t>
            </a:r>
            <a:r>
              <a:rPr lang="ja-JP" altLang="en-US" dirty="0"/>
              <a:t>場面</a:t>
            </a:r>
            <a:endParaRPr kumimoji="1" lang="en-US" altLang="ja-JP" dirty="0"/>
          </a:p>
          <a:p>
            <a:r>
              <a:rPr kumimoji="1" lang="ja-JP" altLang="en-US" dirty="0"/>
              <a:t>具体的な使い方を観れる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AE95997-BDD9-4356-8543-D1B4FFD9B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971" y="3429000"/>
            <a:ext cx="5409073" cy="242514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DFF889F-A732-406D-A71D-56B14B9F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640" y="721571"/>
            <a:ext cx="3121152" cy="61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33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821B5-B9DD-45A5-80E6-6A124225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Netflex</a:t>
            </a:r>
            <a:r>
              <a:rPr kumimoji="1" lang="ja-JP" altLang="en-US" dirty="0"/>
              <a:t>の翻訳拡張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AF4B71E-A006-4FFE-8639-61C540FC7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8262" y="1988110"/>
            <a:ext cx="5759270" cy="2909179"/>
          </a:xfrm>
        </p:spPr>
      </p:pic>
      <p:pic>
        <p:nvPicPr>
          <p:cNvPr id="6" name="コンテンツ プレースホルダー 4">
            <a:extLst>
              <a:ext uri="{FF2B5EF4-FFF2-40B4-BE49-F238E27FC236}">
                <a16:creationId xmlns:a16="http://schemas.microsoft.com/office/drawing/2014/main" id="{1B45DFA4-547E-4134-BFDE-9CBEB3F17E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l="2057" r="40879" b="18089"/>
          <a:stretch/>
        </p:blipFill>
        <p:spPr>
          <a:xfrm>
            <a:off x="6095999" y="1988110"/>
            <a:ext cx="3286539" cy="2382947"/>
          </a:xfrm>
          <a:prstGeom prst="rect">
            <a:avLst/>
          </a:prstGeom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06527244-5026-4B5C-ADB4-F03E80962B3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/>
              <a:t>GoogleChrome</a:t>
            </a:r>
            <a:r>
              <a:rPr lang="ja-JP" altLang="en-US" dirty="0"/>
              <a:t>の拡張機能</a:t>
            </a:r>
            <a:endParaRPr lang="en-US" altLang="ja-JP" dirty="0"/>
          </a:p>
          <a:p>
            <a:r>
              <a:rPr lang="ja-JP" altLang="en-US" dirty="0"/>
              <a:t>日本語と英語同時に表示</a:t>
            </a:r>
            <a:endParaRPr lang="en-US" altLang="ja-JP" dirty="0"/>
          </a:p>
          <a:p>
            <a:r>
              <a:rPr lang="en-US" altLang="ja-JP" dirty="0" err="1"/>
              <a:t>Youtube</a:t>
            </a:r>
            <a:r>
              <a:rPr lang="ja-JP" altLang="en-US" dirty="0"/>
              <a:t>でも使える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9" name="図 8" descr="ロゴ&#10;&#10;自動的に生成された説明">
            <a:extLst>
              <a:ext uri="{FF2B5EF4-FFF2-40B4-BE49-F238E27FC236}">
                <a16:creationId xmlns:a16="http://schemas.microsoft.com/office/drawing/2014/main" id="{F659E382-0B19-41CE-A38E-7E7585A014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25"/>
            <a:ext cx="675551" cy="12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13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B149A4-DB01-4192-AE71-30B7C179C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TED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82F40D-924C-4862-A5B0-A48F0BCEA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プレゼンを観れる</a:t>
            </a:r>
            <a:endParaRPr kumimoji="1" lang="en-US" altLang="ja-JP" dirty="0"/>
          </a:p>
          <a:p>
            <a:r>
              <a:rPr lang="ja-JP" altLang="en-US" dirty="0"/>
              <a:t>聞き取りやすい整った英語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F7744AB-E083-4477-9657-774092B27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85191"/>
            <a:ext cx="5793867" cy="5834270"/>
          </a:xfrm>
          <a:prstGeom prst="rect">
            <a:avLst/>
          </a:prstGeom>
        </p:spPr>
      </p:pic>
      <p:pic>
        <p:nvPicPr>
          <p:cNvPr id="6" name="Picture 18" descr="TED - Google Play のアプリ">
            <a:extLst>
              <a:ext uri="{FF2B5EF4-FFF2-40B4-BE49-F238E27FC236}">
                <a16:creationId xmlns:a16="http://schemas.microsoft.com/office/drawing/2014/main" id="{3F557D2A-E0D1-4D06-A8D8-61E4C50F6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906" y="569118"/>
            <a:ext cx="667750" cy="66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200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ラノベメイリオArial">
      <a:majorFont>
        <a:latin typeface="07ラノベPOP"/>
        <a:ea typeface="07ラノベPOP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5074</TotalTime>
  <Words>253</Words>
  <Application>Microsoft Office PowerPoint</Application>
  <PresentationFormat>ワイド画面</PresentationFormat>
  <Paragraphs>66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7" baseType="lpstr">
      <vt:lpstr>07ラノベPOP</vt:lpstr>
      <vt:lpstr>Arial</vt:lpstr>
      <vt:lpstr>Office テーマ</vt:lpstr>
      <vt:lpstr>英語に関する おすすめの機能</vt:lpstr>
      <vt:lpstr>目次</vt:lpstr>
      <vt:lpstr>Google etymology 検索</vt:lpstr>
      <vt:lpstr>Wiktionary</vt:lpstr>
      <vt:lpstr>Google Scholar</vt:lpstr>
      <vt:lpstr>DeepL翻訳</vt:lpstr>
      <vt:lpstr>PlayPhrase.me</vt:lpstr>
      <vt:lpstr>Netflexの翻訳拡張</vt:lpstr>
      <vt:lpstr>TED</vt:lpstr>
      <vt:lpstr>Dictionary</vt:lpstr>
      <vt:lpstr>瞬間英作文</vt:lpstr>
      <vt:lpstr>Duolingo</vt:lpstr>
      <vt:lpstr>HalloTalk</vt:lpstr>
      <vt:lpstr>HiNatave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英語に関する おすすめの機能</dc:title>
  <dc:creator>五十嵐 聡</dc:creator>
  <cp:lastModifiedBy>五十嵐 聡</cp:lastModifiedBy>
  <cp:revision>11</cp:revision>
  <dcterms:created xsi:type="dcterms:W3CDTF">2022-03-05T04:39:43Z</dcterms:created>
  <dcterms:modified xsi:type="dcterms:W3CDTF">2022-03-16T14:19:07Z</dcterms:modified>
</cp:coreProperties>
</file>